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42" d="100"/>
          <a:sy n="42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818B-DD15-4165-94DA-CA059C476C28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0584-058A-4884-83C8-42BE78BD69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73Z87y6OgG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C3pQfLOlkQ&amp;feature=relat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248400" cy="18478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Women of the Civil Rights Movement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Precious Barksdale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February 15, 2011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Ella Josephine Baker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724400" cy="358139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Born: December 13, 1903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Died: December 13, 1986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Civil rights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Human rights activist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Civil rights leader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Mississippi Freedom Summer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 Nonviolent Coordinating Committee (SNCC)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Mississippi Freedom Democratic Party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Democratic National Convention (1964)</a:t>
            </a:r>
          </a:p>
          <a:p>
            <a:endParaRPr lang="en-US" dirty="0"/>
          </a:p>
        </p:txBody>
      </p:sp>
      <p:pic>
        <p:nvPicPr>
          <p:cNvPr id="7" name="Picture 4" descr="http://www.supportellabakerday.com/baker%20main%20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1" y="1524000"/>
            <a:ext cx="2743200" cy="3424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Ella Josephine Baker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11266" name="Picture 2" descr="http://www.ellabakercenter.org/blog/wp-content/uploads/2010/12/EllaBakerSpea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2571750" cy="3524251"/>
          </a:xfrm>
          <a:prstGeom prst="rect">
            <a:avLst/>
          </a:prstGeom>
          <a:noFill/>
        </p:spPr>
      </p:pic>
      <p:pic>
        <p:nvPicPr>
          <p:cNvPr id="6" name="Picture 2" descr="http://jmcstrategies.com/wp-content/uploads/2009/01/ella1-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09800"/>
            <a:ext cx="3657600" cy="22776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95800" y="49530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http://www.youtube.com/watch?v=73Z87y6OgGc</a:t>
            </a:r>
            <a:endParaRPr lang="en-US" dirty="0"/>
          </a:p>
          <a:p>
            <a:r>
              <a:rPr lang="en-US" dirty="0"/>
              <a:t>-3:11 to 3:46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Fannie Lou Townsend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Born on October 6, 1917 and died on March 14, 1977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Voting rights activist 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Civil rights leader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Mississippi Freedom Summer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 Nonviolent Coordinating Committee (SNCC)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Mississippi Freedom Democratic Party 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Democratic National Convention (1964)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3.bp.blogspot.com/_rFwMtBEzpBo/SLqJSx3Xq-I/AAAAAAAAB-w/pBEZY1_T95w/s400/fhame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3752850" cy="2933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Fannie Lou Townsend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Hamer</a:t>
            </a:r>
            <a:endParaRPr lang="en-US" dirty="0"/>
          </a:p>
        </p:txBody>
      </p:sp>
      <p:pic>
        <p:nvPicPr>
          <p:cNvPr id="17410" name="Picture 2" descr="http://www.howard.edu/library/reference/guides/hamer/fa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1"/>
            <a:ext cx="2413947" cy="3429000"/>
          </a:xfrm>
          <a:prstGeom prst="rect">
            <a:avLst/>
          </a:prstGeom>
          <a:noFill/>
        </p:spPr>
      </p:pic>
      <p:pic>
        <p:nvPicPr>
          <p:cNvPr id="17412" name="Picture 4" descr="http://graphics8.nytimes.com/images/2006/12/28/magazine/31hitt600.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4953000" cy="2641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57600" y="5257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u="sng" dirty="0">
                <a:hlinkClick r:id="rId4"/>
              </a:rPr>
              <a:t>www.youtube.com/watch?v=OC3pQfLOlkQ&amp;feature=related</a:t>
            </a:r>
            <a:endParaRPr lang="en-US" dirty="0"/>
          </a:p>
          <a:p>
            <a:r>
              <a:rPr lang="en-US" dirty="0"/>
              <a:t>1:05 to 1:25 (20 seconds)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Corretta Scott 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365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Born on April 27, 1927 and died on January 30, 2006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African American author, activist and civil rights leader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member of the NAACP 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Participated in the Montgomery Bus Boycotts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married Dr. Martin Luther King, Jr. in 1953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King's death she was under close surveillance by the FBI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was against the South African Apartheid and against homophobia during her later years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farm3.static.flickr.com/2266/2256580203_570db2f9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105150" cy="382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Corretta Scott 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blogs.citypages.com/pscholtes/images/Coretta%20Scott%20King%20Free%20South%20Af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76600"/>
            <a:ext cx="4191000" cy="3057526"/>
          </a:xfrm>
          <a:prstGeom prst="rect">
            <a:avLst/>
          </a:prstGeom>
          <a:noFill/>
        </p:spPr>
      </p:pic>
      <p:pic>
        <p:nvPicPr>
          <p:cNvPr id="19462" name="Picture 6" descr="Coretta Scott King speaks at a peace demonstration in Washington, D.C., 1970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4286250" cy="28098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0" y="20574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Above Right: 1970 peace demonstration at Washington D.C.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105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Below Left: Protest for the South African Apartheid in 1986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Bibliography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524000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Mills, Kay (1993). This Little Light of Mine: The Life of Fannie Lou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New York: Dutton.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S. G. O’Malley, "Baker, Ella Josephine," American National Biography Online (2000).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Osborne, Linda Barrett. Women of the Civil Rights Movement. San Francisco: Pomegranate, 2006. Print.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Gelfand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Dale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Lisa Renee. Rhodes. Coretta Scott King: Civil Rights Activist. New York: Chelsea House, 2007. Print.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Donovan, Sandra. Fannie Lou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Chicago: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Raintree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2004. Print.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Women of the Civil Rights Movement</vt:lpstr>
      <vt:lpstr>Ella Josephine Baker </vt:lpstr>
      <vt:lpstr>Ella Josephine Baker </vt:lpstr>
      <vt:lpstr>Fannie Lou Townsend Hamer</vt:lpstr>
      <vt:lpstr>Fannie Lou Townsend Hamer</vt:lpstr>
      <vt:lpstr>Corretta Scott King</vt:lpstr>
      <vt:lpstr>Corretta Scott King</vt:lpstr>
      <vt:lpstr>Bibliography</vt:lpstr>
    </vt:vector>
  </TitlesOfParts>
  <Company>UNC Asheville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of the Civil Rights Movement </dc:title>
  <dc:creator>UNC</dc:creator>
  <cp:lastModifiedBy>UNC</cp:lastModifiedBy>
  <cp:revision>5</cp:revision>
  <dcterms:created xsi:type="dcterms:W3CDTF">2011-02-15T14:38:43Z</dcterms:created>
  <dcterms:modified xsi:type="dcterms:W3CDTF">2011-02-15T15:17:28Z</dcterms:modified>
</cp:coreProperties>
</file>